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3071812"/>
            <a:ext cx="53244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39575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5184576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6644" y="2167412"/>
            <a:ext cx="60198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53850" cy="520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384" y="5533306"/>
            <a:ext cx="1110577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7888"/>
            <a:ext cx="3240360" cy="857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863566"/>
            <a:ext cx="70567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356992"/>
            <a:ext cx="56886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