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10012" y="3090862"/>
            <a:ext cx="4371975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3181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135560" y="2182101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43631" y="2182101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705403" y="2182101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91544" y="2710658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158430" y="2710658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840416" y="2711146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791744" y="3501008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194701" y="3501008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59596" y="3926896"/>
            <a:ext cx="648072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0553700" cy="4467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49378" y="2636912"/>
            <a:ext cx="15121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19536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615323" y="2636912"/>
            <a:ext cx="15121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623435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328248" y="2636912"/>
            <a:ext cx="15121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408368" y="20608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9378" y="4685631"/>
            <a:ext cx="15121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919536" y="4109567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595541" y="4685631"/>
            <a:ext cx="15121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697923" y="4076650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332853" y="4685631"/>
            <a:ext cx="1512168" cy="100811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9399782" y="4122948"/>
            <a:ext cx="100811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8582025" cy="24479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60296" y="1340768"/>
            <a:ext cx="3009900" cy="33051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67408" y="2795332"/>
            <a:ext cx="3888432" cy="14977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268760"/>
            <a:ext cx="7981950" cy="3200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1344" y="4469160"/>
            <a:ext cx="1168717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473470"/>
            <a:ext cx="3168352" cy="189163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200320" y="5432977"/>
            <a:ext cx="59953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434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2026-01-25T04:27:30Z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