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0475" y="2924175"/>
            <a:ext cx="45910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0363200" cy="3114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976320" y="243005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934575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03712" y="13407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725275" cy="3314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97786"/>
            <a:ext cx="5040560" cy="2315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067925" cy="4067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576" y="3229612"/>
            <a:ext cx="8286750" cy="218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58625" cy="2514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780928"/>
            <a:ext cx="4320480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2026-01-25T05:16:52Z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