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9412" y="3048000"/>
            <a:ext cx="63531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500" y="1347787"/>
            <a:ext cx="11811000" cy="41624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15680" y="5575088"/>
            <a:ext cx="6943725" cy="127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276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384" y="4581128"/>
            <a:ext cx="5688632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80975" y="1419225"/>
            <a:ext cx="11830050" cy="5024618"/>
            <a:chOff x="180975" y="1419225"/>
            <a:chExt cx="11830050" cy="5024618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80975" y="1419225"/>
              <a:ext cx="11830050" cy="4019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1343" y="5453243"/>
              <a:ext cx="5391150" cy="990600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551384" y="2636912"/>
            <a:ext cx="84969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9367" y="3713432"/>
            <a:ext cx="5053126" cy="16633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99697" y="6057847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