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5125" y="2908300"/>
            <a:ext cx="6381750" cy="1041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27760" y="621030"/>
            <a:ext cx="10661650" cy="6026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45105" y="115316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54040" y="122110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62975" y="115316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74120" y="1153160"/>
            <a:ext cx="57594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10840" y="174752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35015" y="1747520"/>
            <a:ext cx="65151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562975" y="1702435"/>
            <a:ext cx="65151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201400" y="1702435"/>
            <a:ext cx="50165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10840" y="223647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54040" y="224409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562975" y="222885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343640" y="2221230"/>
            <a:ext cx="51625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745105" y="2785110"/>
            <a:ext cx="51625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654040" y="2785110"/>
            <a:ext cx="51625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653145" y="2785110"/>
            <a:ext cx="51625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374120" y="2740025"/>
            <a:ext cx="51625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9085" y="3822700"/>
            <a:ext cx="1898650" cy="283845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37965" y="3822700"/>
            <a:ext cx="1860550" cy="268605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68745" y="3822700"/>
            <a:ext cx="2273300" cy="282384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59595" y="3879850"/>
            <a:ext cx="2171700" cy="2766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315" y="1844675"/>
            <a:ext cx="6438900" cy="2800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66820" y="2551430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66820" y="3280410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66820" y="4009390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374890" y="2551430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74890" y="3280410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74890" y="3933825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268730"/>
            <a:ext cx="10388600" cy="51498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0" y="1709420"/>
            <a:ext cx="7905750" cy="3213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557020" y="5438140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28615" y="5438140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1615" y="5438140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557020" y="6017260"/>
            <a:ext cx="48641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61940" y="6017260"/>
            <a:ext cx="553085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11615" y="6017260"/>
            <a:ext cx="553085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2026-02-05T08:05:53Z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