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9725" y="2917825"/>
            <a:ext cx="6432550" cy="1022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0275" y="2362200"/>
            <a:ext cx="1033145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99385" y="295719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23560" y="2912110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9125" y="2912110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02620" y="2912110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1905" y="351345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3560" y="351345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39125" y="351345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02620" y="351345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45105" y="401764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66080" y="4084320"/>
            <a:ext cx="6305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97875" y="4084320"/>
            <a:ext cx="6832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02620" y="4017010"/>
            <a:ext cx="63690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908050"/>
            <a:ext cx="9182100" cy="504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15615" y="1446530"/>
            <a:ext cx="5842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15615" y="2018030"/>
            <a:ext cx="98996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1070" y="2589530"/>
            <a:ext cx="3794125" cy="3455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6700" y="1446530"/>
            <a:ext cx="5842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5740" y="2018030"/>
            <a:ext cx="98996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5775" y="2589530"/>
            <a:ext cx="4025900" cy="3297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" y="2076450"/>
            <a:ext cx="10699750" cy="27051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065" y="2742565"/>
            <a:ext cx="527050" cy="54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235" y="2742565"/>
            <a:ext cx="527050" cy="54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4220" y="2742565"/>
            <a:ext cx="527050" cy="54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685" y="3429000"/>
            <a:ext cx="527050" cy="54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235" y="3429000"/>
            <a:ext cx="527050" cy="546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785" y="3429000"/>
            <a:ext cx="527050" cy="54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065" y="4115435"/>
            <a:ext cx="527050" cy="546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1235" y="4115435"/>
            <a:ext cx="52705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511300"/>
            <a:ext cx="9734550" cy="383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1465" y="2148840"/>
            <a:ext cx="2108200" cy="3251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335" y="2148840"/>
            <a:ext cx="2203450" cy="326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4760" y="2193290"/>
            <a:ext cx="230505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