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2862" y="3138487"/>
            <a:ext cx="4486275" cy="581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53850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832862"/>
            <a:ext cx="3672408" cy="19601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2060848"/>
            <a:ext cx="17281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834555" y="2708920"/>
            <a:ext cx="3609978" cy="2232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66860" y="2005871"/>
            <a:ext cx="1698813" cy="4510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434282" y="2708920"/>
            <a:ext cx="3609978" cy="223224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446508" y="2060848"/>
            <a:ext cx="1698813" cy="45102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839575" cy="4038203"/>
            <a:chOff x="191344" y="1340768"/>
            <a:chExt cx="11839575" cy="4038203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0201275" cy="3457575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392619" y="2492896"/>
              <a:ext cx="1638300" cy="288607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2999656" y="2492895"/>
            <a:ext cx="1296144" cy="23054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15130" y="2492895"/>
            <a:ext cx="1397094" cy="230544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00052" y="2492895"/>
            <a:ext cx="1356588" cy="288607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91344" y="1340768"/>
            <a:ext cx="11748889" cy="5439392"/>
            <a:chOff x="191344" y="1340768"/>
            <a:chExt cx="11748889" cy="5439392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91344" y="1340768"/>
              <a:ext cx="11506200" cy="331470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767408" y="4713235"/>
              <a:ext cx="11172825" cy="2066925"/>
            </a:xfrm>
            <a:prstGeom prst="rect">
              <a:avLst/>
            </a:prstGeom>
          </p:spPr>
        </p:pic>
      </p:grpSp>
      <p:sp>
        <p:nvSpPr>
          <p:cNvPr id="5" name="矩形 4"/>
          <p:cNvSpPr/>
          <p:nvPr/>
        </p:nvSpPr>
        <p:spPr>
          <a:xfrm>
            <a:off x="911424" y="3861047"/>
            <a:ext cx="5040560" cy="8521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035903" y="3501008"/>
            <a:ext cx="5040560" cy="8521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5440" y="5924081"/>
            <a:ext cx="5040560" cy="85218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268760"/>
            <a:ext cx="11753850" cy="2257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3392" y="2708920"/>
            <a:ext cx="6336704" cy="10801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2026-01-25T06:21:46Z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