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2947987"/>
            <a:ext cx="47434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66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9335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54" y="2132856"/>
            <a:ext cx="1092517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284984"/>
            <a:ext cx="13681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2753345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5071" y="3301826"/>
            <a:ext cx="13681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18863" y="2674876"/>
            <a:ext cx="10492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9488" y="3301826"/>
            <a:ext cx="13681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8280" y="2744147"/>
            <a:ext cx="9839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33388" y="3299490"/>
            <a:ext cx="1699115" cy="993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72431" y="2744147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1394" y="5722640"/>
            <a:ext cx="142215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1444" y="5722640"/>
            <a:ext cx="142215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34254" y="5722640"/>
            <a:ext cx="142215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04775" y="5722640"/>
            <a:ext cx="142215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80928"/>
            <a:ext cx="2376264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813690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844824"/>
            <a:ext cx="288032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21088"/>
            <a:ext cx="410445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0675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4116325" cy="2052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