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2898775"/>
            <a:ext cx="65278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3275" y="2168525"/>
            <a:ext cx="1058545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27241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7625" y="27241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48600" y="27241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52125" y="27241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3870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762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654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546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6650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27625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59420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55325" y="3722370"/>
            <a:ext cx="6965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57145" y="42779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8600" y="4277995"/>
            <a:ext cx="68897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59420" y="4221480"/>
            <a:ext cx="68897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10240" y="4277995"/>
            <a:ext cx="5689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641475"/>
            <a:ext cx="10420350" cy="357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5675" y="2197735"/>
            <a:ext cx="763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0605" y="2691765"/>
            <a:ext cx="1958340" cy="262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7285" y="2197735"/>
            <a:ext cx="763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69385" y="2752090"/>
            <a:ext cx="1958340" cy="262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6205" y="2197735"/>
            <a:ext cx="763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35445" y="2691765"/>
            <a:ext cx="1958340" cy="262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64800" y="2197735"/>
            <a:ext cx="763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49435" y="2609215"/>
            <a:ext cx="1958340" cy="2621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6475" y="1892300"/>
            <a:ext cx="10179050" cy="307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68195" y="1892300"/>
            <a:ext cx="772160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8055" y="2399030"/>
            <a:ext cx="1967230" cy="2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4255" y="1892300"/>
            <a:ext cx="772160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9680" y="2451100"/>
            <a:ext cx="1967230" cy="2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25385" y="1892300"/>
            <a:ext cx="772160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5895" y="2451100"/>
            <a:ext cx="1967230" cy="2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29545" y="1892300"/>
            <a:ext cx="772160" cy="506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23705" y="2451100"/>
            <a:ext cx="1967230" cy="256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025" y="1341120"/>
            <a:ext cx="10775950" cy="448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2108200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4410" y="2108200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09280" y="2108200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2925" y="2807335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28920" y="2807335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33790" y="2807335"/>
            <a:ext cx="52451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26790" y="5250815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9510" y="5250815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99200" y="5205730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628890" y="5250815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71610" y="5250815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32415" y="5250815"/>
            <a:ext cx="60706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