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3287" y="3100387"/>
            <a:ext cx="530542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15750" cy="3848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785746"/>
            <a:ext cx="1224136" cy="1651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03512" y="2105998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75720" y="2785746"/>
            <a:ext cx="1224136" cy="16513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39816" y="2083507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097488" y="2787304"/>
            <a:ext cx="1726703" cy="23295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87400" y="2083507"/>
            <a:ext cx="164490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97734" y="2785745"/>
            <a:ext cx="1508266" cy="233111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285052" y="2083507"/>
            <a:ext cx="162204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9448800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271464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351584" y="2420888"/>
            <a:ext cx="1872208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26370" y="465313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60192" y="2420888"/>
            <a:ext cx="1872208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820525" cy="4981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4941167"/>
            <a:ext cx="5616624" cy="13811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36" y="1340768"/>
            <a:ext cx="11734800" cy="2438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5400" y="2852936"/>
            <a:ext cx="3960440" cy="7920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2026-01-25T06:09:09Z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