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71900" y="2971800"/>
            <a:ext cx="4648200" cy="914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1029950" cy="33813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343472" y="28334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850601" y="28334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44072" y="2833433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143672" y="4388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937748" y="4388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6812847" y="4388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653222" y="438841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44325" cy="4257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375920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871864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0026" y="1340768"/>
            <a:ext cx="9382125" cy="1476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5201" y="2817366"/>
            <a:ext cx="9886950" cy="3505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16280" y="1329525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75720" y="3522216"/>
            <a:ext cx="5772150" cy="28003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68125" cy="2733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151784" y="1988840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2026-01-25T05:04:18Z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