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2962275"/>
            <a:ext cx="46863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7762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86" y="4121968"/>
            <a:ext cx="93345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3284983"/>
            <a:ext cx="4896544" cy="8317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7585" y="3284984"/>
            <a:ext cx="489654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5032268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63139" y="5032268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6796" y="5618230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98391" y="5618230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87100" cy="4229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2988" y="232611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94079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77571" y="2326117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9496" y="31796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42988" y="322894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94078" y="317969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77570" y="322894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496" y="40593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542988" y="410861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05653" y="40593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89145" y="410861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59496" y="49853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42988" y="5034593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05653" y="49853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689145" y="5034593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176890" y="5083838"/>
            <a:ext cx="2101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057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420887"/>
            <a:ext cx="7992888" cy="1977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96216" y="3991228"/>
            <a:ext cx="728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739" b="2975"/>
          <a:stretch/>
        </p:blipFill>
        <p:spPr>
          <a:xfrm>
            <a:off x="335360" y="1340768"/>
            <a:ext cx="7128792" cy="34563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5484477" cy="295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