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02" r:id="rId2"/>
    <p:sldId id="303" r:id="rId3"/>
    <p:sldId id="304" r:id="rId4"/>
    <p:sldId id="305" r:id="rId5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510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00425" y="3119437"/>
            <a:ext cx="5391150" cy="619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27448" y="1079160"/>
            <a:ext cx="10866188" cy="5772388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775520" y="3068960"/>
            <a:ext cx="29755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180634" y="3068960"/>
            <a:ext cx="29755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921414" y="3068960"/>
            <a:ext cx="29755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639044" y="3068960"/>
            <a:ext cx="29755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077276" y="3087179"/>
            <a:ext cx="29755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330893" y="3781852"/>
            <a:ext cx="29755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805455" y="3781852"/>
            <a:ext cx="29755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645830" y="3781852"/>
            <a:ext cx="29755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320524" y="4646119"/>
            <a:ext cx="29755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322944" y="4646119"/>
            <a:ext cx="29755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2320524" y="5143831"/>
            <a:ext cx="29755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2795086" y="5143831"/>
            <a:ext cx="29755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4364862" y="5143831"/>
            <a:ext cx="29755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5614928" y="5143831"/>
            <a:ext cx="29755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7895141" y="5143831"/>
            <a:ext cx="29755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矩形 19"/>
          <p:cNvSpPr/>
          <p:nvPr/>
        </p:nvSpPr>
        <p:spPr>
          <a:xfrm>
            <a:off x="2320524" y="5618393"/>
            <a:ext cx="29755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矩形 20"/>
          <p:cNvSpPr/>
          <p:nvPr/>
        </p:nvSpPr>
        <p:spPr>
          <a:xfrm>
            <a:off x="2783512" y="5618393"/>
            <a:ext cx="29755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矩形 21"/>
          <p:cNvSpPr/>
          <p:nvPr/>
        </p:nvSpPr>
        <p:spPr>
          <a:xfrm>
            <a:off x="4322945" y="5618393"/>
            <a:ext cx="29755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矩形 22"/>
          <p:cNvSpPr/>
          <p:nvPr/>
        </p:nvSpPr>
        <p:spPr>
          <a:xfrm>
            <a:off x="4935409" y="3068960"/>
            <a:ext cx="29755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矩形 23"/>
          <p:cNvSpPr/>
          <p:nvPr/>
        </p:nvSpPr>
        <p:spPr>
          <a:xfrm>
            <a:off x="10344472" y="3217737"/>
            <a:ext cx="297554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 24"/>
          <p:cNvSpPr/>
          <p:nvPr/>
        </p:nvSpPr>
        <p:spPr>
          <a:xfrm>
            <a:off x="5318580" y="6547321"/>
            <a:ext cx="489388" cy="2975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1714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468100" cy="3867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2878298"/>
            <a:ext cx="1368152" cy="170282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757518" y="2132856"/>
            <a:ext cx="75608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580056" y="2878298"/>
            <a:ext cx="1368152" cy="170282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570166" y="2132856"/>
            <a:ext cx="75608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554564" y="2866947"/>
            <a:ext cx="1413643" cy="22182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543750" y="2132856"/>
            <a:ext cx="84891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596976" y="2866947"/>
            <a:ext cx="1395567" cy="221823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618332" y="2132856"/>
            <a:ext cx="80626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02960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34800" cy="50768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23392" y="2708920"/>
            <a:ext cx="4752528" cy="86409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3392" y="4769213"/>
            <a:ext cx="4752528" cy="157637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6509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421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94</cp:revision>
  <dcterms:created xsi:type="dcterms:W3CDTF">2015-09-16T06:44:00Z</dcterms:created>
  <dcterms:modified xsi:type="dcterms:W3CDTF">2026-01-25T06:07:05Z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