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452687"/>
            <a:ext cx="1162050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6490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647825"/>
            <a:ext cx="10982325" cy="356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538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42255" y="2136725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9856" y="2780928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4233" y="3361169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4005064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68106" y="4039789"/>
            <a:ext cx="213175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1444" y="5266359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2026-01-25T06:49:23Z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