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2908300"/>
            <a:ext cx="643255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1225" y="1268730"/>
            <a:ext cx="10293350" cy="5022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42540" y="1762125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05400" y="1762125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863840" y="1814830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22280" y="1762125"/>
            <a:ext cx="61404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97455" y="2226310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05400" y="2226310"/>
            <a:ext cx="4800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81645" y="2226310"/>
            <a:ext cx="4800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22280" y="2226310"/>
            <a:ext cx="6445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97455" y="2690495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25060" y="2690495"/>
            <a:ext cx="5543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63840" y="2690495"/>
            <a:ext cx="4864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22280" y="2690495"/>
            <a:ext cx="48641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837055" y="4269105"/>
            <a:ext cx="8446135" cy="1455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1700" y="1409700"/>
            <a:ext cx="10388600" cy="4038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19805" y="2399030"/>
            <a:ext cx="2033905" cy="794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886825" y="2399030"/>
            <a:ext cx="2522220" cy="86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69665" y="3902710"/>
            <a:ext cx="2552700" cy="14331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55990" y="4184650"/>
            <a:ext cx="2522220" cy="869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4525" y="1341120"/>
            <a:ext cx="10902950" cy="4800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31210" y="1987550"/>
            <a:ext cx="2764790" cy="847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782685" y="1838325"/>
            <a:ext cx="2817495" cy="1320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32075" y="4949825"/>
            <a:ext cx="4121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7700" y="5656580"/>
            <a:ext cx="4121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405755" y="4243705"/>
            <a:ext cx="4121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096000" y="4288790"/>
            <a:ext cx="40449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779895" y="4949825"/>
            <a:ext cx="40449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52710" y="4277360"/>
            <a:ext cx="38925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914380" y="4243705"/>
            <a:ext cx="40449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538335" y="5656580"/>
            <a:ext cx="389255" cy="377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2026-02-05T07:55:54Z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