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492896"/>
            <a:ext cx="11877675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639425" cy="204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2895"/>
            <a:ext cx="1584176" cy="895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26621" y="2492895"/>
            <a:ext cx="1584176" cy="895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3588" y="2492895"/>
            <a:ext cx="1584176" cy="8957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3861048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07816" y="3861048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8809" y="3861048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18308" y="3861048"/>
            <a:ext cx="9462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96600" cy="4953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783110"/>
            <a:ext cx="1019175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96625" cy="2838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402263"/>
            <a:ext cx="6257925" cy="17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09662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57201" y="2182101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63527" y="2132856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192" y="2182101"/>
            <a:ext cx="47921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5480" y="316300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57201" y="3212248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5480" y="4193150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67608" y="4255920"/>
            <a:ext cx="479213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63527" y="3105129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40903" y="3203619"/>
            <a:ext cx="47921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63527" y="4158427"/>
            <a:ext cx="4792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40903" y="4256917"/>
            <a:ext cx="56250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84346" y="4158427"/>
            <a:ext cx="224024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91009" y="5085184"/>
            <a:ext cx="102424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776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5733256"/>
            <a:ext cx="7200800" cy="9742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06150" cy="461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492896"/>
            <a:ext cx="887730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917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653135"/>
            <a:ext cx="5400600" cy="20883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9210675" cy="108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55701"/>
            <a:ext cx="92170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51" y="1268760"/>
            <a:ext cx="1186815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3284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16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95163" y="41490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797152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42121" y="4797152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336" y="5400529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53775" cy="2857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34076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15480" y="3791093"/>
            <a:ext cx="1584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2674" y="3791093"/>
            <a:ext cx="229958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439275" cy="421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2276872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5078" y="2276872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56737" y="3072780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53770" y="3072780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03049" y="3833963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15829" y="3833963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15680" y="4437112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01138" y="4437112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99456" y="506991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64185" y="5093064"/>
            <a:ext cx="57606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491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329006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8232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26522" y="13297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436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156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640" y="32129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405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3717032"/>
            <a:ext cx="172819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23592" y="270892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1815" y="3717032"/>
            <a:ext cx="172819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0574" y="2699042"/>
            <a:ext cx="97940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20125" y="3297698"/>
            <a:ext cx="1910372" cy="2028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44230" y="2708920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02484" y="3392996"/>
            <a:ext cx="1719214" cy="19334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89650" y="2708920"/>
            <a:ext cx="157895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2026-01-25T03:54:54Z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