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6" r:id="rId4"/>
    <p:sldId id="325" r:id="rId5"/>
    <p:sldId id="324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1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3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0" y="2879725"/>
            <a:ext cx="6578600" cy="1098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1825625"/>
            <a:ext cx="9829800" cy="320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37485" y="233362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13500" y="233362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01910" y="233362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63545" y="292735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9080" y="292735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67645" y="292735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38120" y="342900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13500" y="3429000"/>
            <a:ext cx="4940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01910" y="3521075"/>
            <a:ext cx="4940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963545" y="400748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56375" y="400748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67645" y="400748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38120" y="462089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609080" y="458597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367645" y="453898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733550"/>
            <a:ext cx="1045845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61565" y="2355850"/>
            <a:ext cx="81661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13790" y="2904490"/>
            <a:ext cx="2065020" cy="2485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91860" y="2296160"/>
            <a:ext cx="81661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96790" y="2828925"/>
            <a:ext cx="2065020" cy="2485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87255" y="2296160"/>
            <a:ext cx="17259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68385" y="2828925"/>
            <a:ext cx="2065020" cy="2485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400175"/>
            <a:ext cx="1096010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2105" y="2686685"/>
            <a:ext cx="9280525" cy="695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2105" y="4039235"/>
            <a:ext cx="9280525" cy="756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1400" y="1816100"/>
            <a:ext cx="10109200" cy="322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73730" y="2686685"/>
            <a:ext cx="54673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72355" y="2686685"/>
            <a:ext cx="54673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5540" y="2686685"/>
            <a:ext cx="54673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125" y="2731770"/>
            <a:ext cx="54673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42450" y="2686685"/>
            <a:ext cx="56070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73730" y="3618865"/>
            <a:ext cx="56070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26280" y="3618865"/>
            <a:ext cx="56070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90640" y="3618865"/>
            <a:ext cx="56070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12125" y="3618865"/>
            <a:ext cx="56070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42450" y="3618865"/>
            <a:ext cx="72517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338830" y="4505325"/>
            <a:ext cx="56070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37455" y="4551045"/>
            <a:ext cx="56070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951345" y="4521200"/>
            <a:ext cx="56070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81670" y="4505960"/>
            <a:ext cx="69532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304145" y="4521200"/>
            <a:ext cx="69469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2026-02-05T08:48:11Z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