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3143250"/>
            <a:ext cx="49434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4775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28529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40852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28185" y="285293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28185" y="340852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51870" y="2852936"/>
            <a:ext cx="9425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51871" y="340852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335" y="2852936"/>
            <a:ext cx="9186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68155" y="340852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33968" y="2852936"/>
            <a:ext cx="91841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33968" y="340852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840416" y="2852936"/>
            <a:ext cx="12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65057" y="3408521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7448" y="4293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76430" y="4293096"/>
            <a:ext cx="45753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31404" y="5504336"/>
            <a:ext cx="55086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1572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40552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05423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89271" y="51571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29700" cy="3143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1628800"/>
            <a:ext cx="7162800" cy="216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95600" y="40790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9256" y="407900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