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20888"/>
            <a:ext cx="1181100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348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3679" y="292494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292494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4590" y="292494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964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417646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06896"/>
            <a:ext cx="3960440" cy="1986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00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2232248" cy="2255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