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2889250"/>
            <a:ext cx="6546850" cy="1079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8975" y="2120900"/>
            <a:ext cx="10814050" cy="261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1240" y="27006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94580" y="263334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5865" y="27006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7150" y="27006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1240" y="31578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94580" y="327088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55865" y="31578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84460" y="3157855"/>
            <a:ext cx="12185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66975" y="3728085"/>
            <a:ext cx="7029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22850" y="3728085"/>
            <a:ext cx="7029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98740" y="3728085"/>
            <a:ext cx="63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74630" y="3728085"/>
            <a:ext cx="73215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66975" y="4269105"/>
            <a:ext cx="7029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23485" y="4269105"/>
            <a:ext cx="70231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698740" y="4284345"/>
            <a:ext cx="6343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74630" y="4262120"/>
            <a:ext cx="73152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438275"/>
            <a:ext cx="1040130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4270" y="1949450"/>
            <a:ext cx="9582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0190" y="2573020"/>
            <a:ext cx="1852295" cy="2508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7610" y="1949450"/>
            <a:ext cx="9582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96080" y="2573020"/>
            <a:ext cx="1852295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75880" y="1949450"/>
            <a:ext cx="9582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71970" y="2527935"/>
            <a:ext cx="1919605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89235" y="1949450"/>
            <a:ext cx="9582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5170" y="2527935"/>
            <a:ext cx="1919605" cy="297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412875"/>
            <a:ext cx="10312400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4130" y="2444750"/>
            <a:ext cx="1619885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63975" y="2493010"/>
            <a:ext cx="1619885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7020" y="2493010"/>
            <a:ext cx="1619885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84640" y="2444750"/>
            <a:ext cx="1619885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51255" y="4565015"/>
            <a:ext cx="1664970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63975" y="4632960"/>
            <a:ext cx="1664970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23990" y="4565015"/>
            <a:ext cx="1664970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84005" y="4632960"/>
            <a:ext cx="1664970" cy="1096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2105025"/>
            <a:ext cx="11055350" cy="26479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0" y="2780665"/>
            <a:ext cx="527050" cy="54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825" y="2780665"/>
            <a:ext cx="527050" cy="54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700" y="2780665"/>
            <a:ext cx="527050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4710" y="3429000"/>
            <a:ext cx="527050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825" y="3429000"/>
            <a:ext cx="527050" cy="546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6940" y="3474085"/>
            <a:ext cx="527050" cy="54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0" y="4127500"/>
            <a:ext cx="527050" cy="54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5825" y="4127500"/>
            <a:ext cx="527050" cy="546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1700" y="4127500"/>
            <a:ext cx="56388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