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67112" y="3124200"/>
            <a:ext cx="5057775" cy="609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544300" cy="3800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063552" y="4673191"/>
            <a:ext cx="50405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609982" y="4673191"/>
            <a:ext cx="6939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34205" y="4673191"/>
            <a:ext cx="6939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443623" y="4673191"/>
            <a:ext cx="693930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268760"/>
            <a:ext cx="11125200" cy="28384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592" y="1916832"/>
            <a:ext cx="39604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771094" y="1916832"/>
            <a:ext cx="9892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59696" y="2489963"/>
            <a:ext cx="98920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40041" y="2489963"/>
            <a:ext cx="404231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991991" y="2489963"/>
            <a:ext cx="64051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1424" y="3645024"/>
            <a:ext cx="208823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3854296" y="3645024"/>
            <a:ext cx="116158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5775694" y="3645024"/>
            <a:ext cx="824362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7442447" y="3645024"/>
            <a:ext cx="141487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9757385" y="3645024"/>
            <a:ext cx="731103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01450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35392" y="2983074"/>
            <a:ext cx="78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631504" y="3573016"/>
            <a:ext cx="78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408368" y="3573016"/>
            <a:ext cx="78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927648" y="4221088"/>
            <a:ext cx="7806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927648" y="4799823"/>
            <a:ext cx="576064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4787" y="1304925"/>
            <a:ext cx="11782425" cy="42481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3501008"/>
            <a:ext cx="6048672" cy="2304256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420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95</cp:revision>
  <dcterms:created xsi:type="dcterms:W3CDTF">2015-09-16T06:44:00Z</dcterms:created>
  <dcterms:modified xsi:type="dcterms:W3CDTF">2026-01-25T05:49:34Z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