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5" y="3128962"/>
            <a:ext cx="5810250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06225" cy="2962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07667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13318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10625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251000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369167" y="3906999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06225" cy="4171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31904" y="342674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44325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392144" y="4005064"/>
            <a:ext cx="216024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87688" y="4607557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966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207568" y="5157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47556" y="4761148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840416" y="4869160"/>
            <a:ext cx="597602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2026-01-25T04:55:30Z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