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537" y="3100387"/>
            <a:ext cx="58769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57312"/>
            <a:ext cx="117729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5567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6868" y="15567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220486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85897" y="220486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79184" cy="55162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5877272"/>
            <a:ext cx="2376264" cy="907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63626" y="5877272"/>
            <a:ext cx="3288557" cy="907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04537" y="5877272"/>
            <a:ext cx="3288557" cy="907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013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011774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060848"/>
            <a:ext cx="6192688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2026-01-25T05:08:35Z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