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452687"/>
            <a:ext cx="11744325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228725"/>
            <a:ext cx="117252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0136" y="2780928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429000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08167" y="4531152"/>
            <a:ext cx="4350469" cy="482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3432" y="5229200"/>
            <a:ext cx="6480720" cy="482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610850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51984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8013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0353675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151610"/>
            <a:ext cx="44644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2026-01-25T06:32:42Z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