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7" r:id="rId5"/>
    <p:sldId id="326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14650" y="2854325"/>
            <a:ext cx="6362700" cy="11493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341120"/>
            <a:ext cx="10553700" cy="50419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1905" y="18821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85105" y="1836420"/>
            <a:ext cx="6731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36560" y="1836420"/>
            <a:ext cx="6731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88015" y="1836420"/>
            <a:ext cx="57594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07640" y="23710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13020" y="2371090"/>
            <a:ext cx="5835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7380" y="2371090"/>
            <a:ext cx="6356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93070" y="2371090"/>
            <a:ext cx="6356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41905" y="2860040"/>
            <a:ext cx="7721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13020" y="2905760"/>
            <a:ext cx="733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036560" y="2868295"/>
            <a:ext cx="733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30535" y="2905760"/>
            <a:ext cx="733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601085" y="4717415"/>
            <a:ext cx="2003425" cy="1237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225280" y="4604385"/>
            <a:ext cx="1921510" cy="1433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341120"/>
            <a:ext cx="10312400" cy="4578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6650" y="1867535"/>
            <a:ext cx="103505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09370" y="2454910"/>
            <a:ext cx="2199640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72200" y="1867535"/>
            <a:ext cx="11169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85385" y="2552700"/>
            <a:ext cx="2386965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19665" y="1867535"/>
            <a:ext cx="11169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01075" y="2454910"/>
            <a:ext cx="2274570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06650" y="3919855"/>
            <a:ext cx="110299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242060" y="4507230"/>
            <a:ext cx="2266950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86170" y="3919855"/>
            <a:ext cx="110299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045710" y="4507230"/>
            <a:ext cx="2394585" cy="1311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372725" y="3919855"/>
            <a:ext cx="110299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42045" y="4401820"/>
            <a:ext cx="2394585" cy="1517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3615" y="1412875"/>
            <a:ext cx="10179050" cy="4521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89200" y="1412875"/>
            <a:ext cx="10267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6340" y="2021205"/>
            <a:ext cx="1943100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322695" y="1472565"/>
            <a:ext cx="102679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21275" y="2021205"/>
            <a:ext cx="2325370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28555" y="1472565"/>
            <a:ext cx="10560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14105" y="2021205"/>
            <a:ext cx="2449195" cy="1350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065" y="4133850"/>
            <a:ext cx="52705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67525" y="4133850"/>
            <a:ext cx="527050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98065" y="4735195"/>
            <a:ext cx="527050" cy="546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7820" y="4735195"/>
            <a:ext cx="527050" cy="5461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9200" y="5366385"/>
            <a:ext cx="527050" cy="5461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49490" y="5366385"/>
            <a:ext cx="541655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