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387" y="3119437"/>
            <a:ext cx="44672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680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9496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09528" y="2349267"/>
            <a:ext cx="36004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02828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61620" y="2348880"/>
            <a:ext cx="44440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59496" y="32607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flipH="1">
            <a:off x="2639616" y="3315253"/>
            <a:ext cx="28188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02828" y="32607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24192" y="3347470"/>
            <a:ext cx="4040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574419" y="4244567"/>
            <a:ext cx="435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flipH="1">
            <a:off x="2628041" y="4310676"/>
            <a:ext cx="28188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802828" y="42098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824192" y="4308169"/>
            <a:ext cx="4040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714566" y="5220738"/>
            <a:ext cx="435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 flipH="1">
            <a:off x="2768980" y="5269983"/>
            <a:ext cx="44054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802828" y="52052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824192" y="5280444"/>
            <a:ext cx="4040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051109" y="5280444"/>
            <a:ext cx="20802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2636912"/>
            <a:ext cx="20162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4472" y="3861048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2654" y="3861048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3663026"/>
            <a:ext cx="6552728" cy="18542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36160" y="51211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9916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3935006"/>
            <a:ext cx="27050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97278" y="4004780"/>
            <a:ext cx="297554" cy="223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4152" y="4683781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87730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772816"/>
            <a:ext cx="8796845" cy="30243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2026-01-25T06:39:01Z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