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662" y="2938462"/>
            <a:ext cx="463867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586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57300"/>
            <a:ext cx="113919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268760"/>
            <a:ext cx="11106150" cy="5368999"/>
            <a:chOff x="335360" y="1268760"/>
            <a:chExt cx="11106150" cy="536899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268760"/>
              <a:ext cx="10810875" cy="37623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35360" y="5085184"/>
              <a:ext cx="11106150" cy="15525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3431704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63735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3168" y="2636912"/>
            <a:ext cx="5729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33032" y="2636912"/>
            <a:ext cx="1015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57660" y="2636912"/>
            <a:ext cx="1015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122078" y="3284984"/>
            <a:ext cx="1015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881429" y="3284984"/>
            <a:ext cx="1015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16690" y="3284984"/>
            <a:ext cx="1015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29744" y="3284984"/>
            <a:ext cx="1015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96498" y="3284984"/>
            <a:ext cx="10152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42775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026755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261756" y="4610747"/>
            <a:ext cx="191436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366220" y="4554103"/>
            <a:ext cx="7622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83432" y="5663449"/>
            <a:ext cx="76222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02318" y="6241714"/>
            <a:ext cx="65738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2026-01-25T06:48:32Z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