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898775"/>
            <a:ext cx="65659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0750" y="1482725"/>
            <a:ext cx="10350500" cy="3892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1270" y="207772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74640" y="207772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13065" y="207772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8305" y="207772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88565" y="2626995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79695" y="269494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13065" y="2694940"/>
            <a:ext cx="6216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7670" y="2626995"/>
            <a:ext cx="6223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78890" y="4310380"/>
            <a:ext cx="1680845" cy="113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45050" y="4235450"/>
            <a:ext cx="1680845" cy="113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00770" y="4310380"/>
            <a:ext cx="2303780" cy="1139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36650" y="1762125"/>
            <a:ext cx="9918700" cy="3333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36650" y="2353945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01845" y="2353945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70595" y="2263775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6650" y="4020820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549140" y="3975735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70595" y="4020820"/>
            <a:ext cx="1733550" cy="1075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854200"/>
            <a:ext cx="10902950" cy="3149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39643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50005" y="3213735"/>
            <a:ext cx="1792605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74025" y="39643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79915" y="3213735"/>
            <a:ext cx="185928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9150" y="1587500"/>
            <a:ext cx="10553700" cy="3683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85615" y="2904490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23715" y="3481705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08630" y="4083050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8135" y="4693920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3950" y="2859405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13950" y="3481705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45910" y="4083050"/>
            <a:ext cx="749300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48755" y="4693920"/>
            <a:ext cx="846455" cy="4787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2026-02-05T08:01:29Z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