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81350" y="3124200"/>
            <a:ext cx="5829300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340768"/>
            <a:ext cx="11763375" cy="3429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840416" y="220486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265922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087888" y="3284984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99656" y="3789040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029950" cy="3352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789040"/>
            <a:ext cx="4752528" cy="9361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001375" cy="1924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9624392" y="2374801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9456" y="980814"/>
            <a:ext cx="10540056" cy="5870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2026-01-25T05:50:15Z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