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4825" y="3152775"/>
            <a:ext cx="3562350" cy="5524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001375" cy="3524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24001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79576" y="37210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960325" y="37210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803120" y="3721035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79576" y="445024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948751" y="445024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803121" y="4450240"/>
            <a:ext cx="297554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0715625" cy="3829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36912"/>
            <a:ext cx="1584176" cy="24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955540" y="2060848"/>
            <a:ext cx="8280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681724" y="2726922"/>
            <a:ext cx="1584176" cy="24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55840" y="2060848"/>
            <a:ext cx="8280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38262" y="2636912"/>
            <a:ext cx="1584176" cy="24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2714" y="2060848"/>
            <a:ext cx="8280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054882" y="2636912"/>
            <a:ext cx="1584176" cy="246089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150885" y="2074229"/>
            <a:ext cx="82809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15750" cy="3095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11424" y="3356991"/>
            <a:ext cx="4824536" cy="1079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536160" y="3356991"/>
            <a:ext cx="4370934" cy="107940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49100" cy="3505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40216" y="2276872"/>
            <a:ext cx="4000228" cy="2569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2026-01-25T06:16:56Z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