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9250" y="2892425"/>
            <a:ext cx="6413500" cy="1073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10534650" cy="567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45105" y="1446530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68290" y="1446530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12125" y="1446530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55960" y="1446530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5430" y="2018030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1800" y="2018030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125" y="2018030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55960" y="2078355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05430" y="2634615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11800" y="2589530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2634615"/>
            <a:ext cx="6591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55960" y="2634615"/>
            <a:ext cx="591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36290" y="4062730"/>
            <a:ext cx="494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70805" y="4062730"/>
            <a:ext cx="5391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222105" y="4062730"/>
            <a:ext cx="5467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16310" y="4062730"/>
            <a:ext cx="5467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36290" y="5001895"/>
            <a:ext cx="494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170170" y="5001895"/>
            <a:ext cx="5397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026525" y="5001895"/>
            <a:ext cx="5397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07395" y="5001895"/>
            <a:ext cx="5397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336290" y="5941060"/>
            <a:ext cx="494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170170" y="5941060"/>
            <a:ext cx="5397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026525" y="5941060"/>
            <a:ext cx="5397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907395" y="5941060"/>
            <a:ext cx="5848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0" y="1327150"/>
            <a:ext cx="10109200" cy="420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9540" y="2453640"/>
            <a:ext cx="1508125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5275" y="2551430"/>
            <a:ext cx="1508125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1305" y="2340610"/>
            <a:ext cx="1680845" cy="1202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05620" y="2437765"/>
            <a:ext cx="1680845" cy="1202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86510" y="4442460"/>
            <a:ext cx="1695450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1930" y="4442460"/>
            <a:ext cx="1695450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16700" y="4442460"/>
            <a:ext cx="1695450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91015" y="4442460"/>
            <a:ext cx="1695450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00" y="1390650"/>
            <a:ext cx="10642600" cy="4076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1255" y="2048510"/>
            <a:ext cx="1635760" cy="118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89680" y="2048510"/>
            <a:ext cx="1635760" cy="118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8105" y="2048510"/>
            <a:ext cx="1635760" cy="118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56065" y="1988185"/>
            <a:ext cx="2033270" cy="118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245" y="4201160"/>
            <a:ext cx="527050" cy="546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2130" y="4201160"/>
            <a:ext cx="527050" cy="54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9350" y="4201160"/>
            <a:ext cx="527050" cy="546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3595" y="4921250"/>
            <a:ext cx="527050" cy="546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5440" y="4921250"/>
            <a:ext cx="527050" cy="546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7130" y="4869815"/>
            <a:ext cx="52705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2026-02-05T07:02:24Z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