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887" y="3133725"/>
            <a:ext cx="484822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633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221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410292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64709" y="4102922"/>
            <a:ext cx="5434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70897" y="4102922"/>
            <a:ext cx="64963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83017" y="5085184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35617" y="5085184"/>
            <a:ext cx="7878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37096" y="5085184"/>
            <a:ext cx="10994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44379" y="5621499"/>
            <a:ext cx="10203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12076" y="5621499"/>
            <a:ext cx="12522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57564" y="5621499"/>
            <a:ext cx="6629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30000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43872" y="2588246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57057" y="2588246"/>
            <a:ext cx="251311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4077072"/>
            <a:ext cx="64807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4856" y="4077072"/>
            <a:ext cx="37740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644935"/>
            <a:ext cx="3744416" cy="2096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4038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17032"/>
            <a:ext cx="11086728" cy="18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2026-01-25T07:03:29Z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