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3775" y="3133725"/>
            <a:ext cx="51244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5340" y="2060848"/>
            <a:ext cx="5472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9331" y="2636912"/>
            <a:ext cx="5472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75720" y="3212976"/>
            <a:ext cx="5472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15116" y="3692872"/>
            <a:ext cx="5472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55640" y="5013176"/>
            <a:ext cx="3089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8464" y="5029873"/>
            <a:ext cx="3089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55640" y="5696082"/>
            <a:ext cx="3089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90222" y="5696082"/>
            <a:ext cx="308905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78092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2680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5840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9442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717031"/>
            <a:ext cx="1800200" cy="1828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9606" y="3140968"/>
            <a:ext cx="6120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3572" y="2651633"/>
            <a:ext cx="612068" cy="31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5638" y="3717031"/>
            <a:ext cx="1800200" cy="1828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49332" y="3176026"/>
            <a:ext cx="61206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43298" y="2651633"/>
            <a:ext cx="612068" cy="31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74813" y="3717031"/>
            <a:ext cx="1800200" cy="1828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18506" y="3176026"/>
            <a:ext cx="1318053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12473" y="2651633"/>
            <a:ext cx="612068" cy="312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44150" cy="1390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2765030"/>
            <a:ext cx="791527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1522" y="1844824"/>
            <a:ext cx="1308014" cy="88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99656" y="1896910"/>
            <a:ext cx="1308014" cy="88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09512" y="1896910"/>
            <a:ext cx="1434462" cy="88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79092" y="1896910"/>
            <a:ext cx="1434462" cy="8865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7506" y="5178861"/>
            <a:ext cx="236419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839450" cy="3086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068960"/>
            <a:ext cx="1872208" cy="1357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072" y="3068960"/>
            <a:ext cx="1872208" cy="1357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177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734675" cy="424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496" y="4221088"/>
            <a:ext cx="5760640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957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775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786" y="3356992"/>
            <a:ext cx="1122045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1522" y="1844824"/>
            <a:ext cx="8004757" cy="1296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523" y="4310232"/>
            <a:ext cx="4116326" cy="1904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788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2026-01-25T06:26:52Z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