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86162" y="3095625"/>
            <a:ext cx="5019675" cy="666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487150" cy="534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919536" y="19888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692882" y="1988840"/>
            <a:ext cx="5471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674573" y="1988840"/>
            <a:ext cx="54713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919536" y="2625448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635009" y="2625448"/>
            <a:ext cx="6050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755597" y="2625448"/>
            <a:ext cx="6050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3741572"/>
            <a:ext cx="10391775" cy="2962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839575" cy="3219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67408" y="2564904"/>
            <a:ext cx="4176464" cy="2160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340768"/>
            <a:ext cx="10487025" cy="2876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807968" y="2060848"/>
            <a:ext cx="3528392" cy="2156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725275" cy="2762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690282"/>
            <a:ext cx="3168352" cy="14127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2026-01-25T06:02:55Z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