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9250" y="2927350"/>
            <a:ext cx="6413500" cy="1003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575" y="2222500"/>
            <a:ext cx="10864850" cy="241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59355" y="2700655"/>
            <a:ext cx="673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68290" y="2700655"/>
            <a:ext cx="673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34350" y="2700655"/>
            <a:ext cx="62865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55960" y="2640330"/>
            <a:ext cx="62865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59355" y="3157855"/>
            <a:ext cx="70929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68290" y="3200400"/>
            <a:ext cx="673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34350" y="3157855"/>
            <a:ext cx="673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42930" y="3200400"/>
            <a:ext cx="673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07590" y="3615055"/>
            <a:ext cx="673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87950" y="3669030"/>
            <a:ext cx="70929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77225" y="3657600"/>
            <a:ext cx="70929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55960" y="3669030"/>
            <a:ext cx="70929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95550" y="4110990"/>
            <a:ext cx="673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68290" y="4178300"/>
            <a:ext cx="60579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134985" y="4125595"/>
            <a:ext cx="69532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855960" y="4110990"/>
            <a:ext cx="69532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539875"/>
            <a:ext cx="10960100" cy="377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70655" y="2498725"/>
            <a:ext cx="1717675" cy="2455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60890" y="2573655"/>
            <a:ext cx="1762760" cy="2455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9325" y="1955800"/>
            <a:ext cx="10293350" cy="294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2562860"/>
            <a:ext cx="1822450" cy="2438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5245" y="2562860"/>
            <a:ext cx="1860550" cy="2533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8930" y="2524760"/>
            <a:ext cx="1841500" cy="2571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73565" y="2562860"/>
            <a:ext cx="1860550" cy="2609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341120"/>
            <a:ext cx="10718800" cy="490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220" y="1341120"/>
            <a:ext cx="2305050" cy="2882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1090" y="1414145"/>
            <a:ext cx="2324100" cy="2736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4135" y="1414145"/>
            <a:ext cx="2235200" cy="2736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18295" y="1414145"/>
            <a:ext cx="2324100" cy="304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6355" y="5029835"/>
            <a:ext cx="62103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81550" y="5059680"/>
            <a:ext cx="62103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07070" y="5029835"/>
            <a:ext cx="62103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83080" y="5721350"/>
            <a:ext cx="65786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07330" y="5721350"/>
            <a:ext cx="65786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78875" y="5721350"/>
            <a:ext cx="657860" cy="41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2026-02-05T08:30:48Z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