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03" r:id="rId3"/>
    <p:sldId id="304" r:id="rId4"/>
    <p:sldId id="305" r:id="rId5"/>
    <p:sldId id="306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09925" y="3138487"/>
            <a:ext cx="5772150" cy="581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258550" cy="24955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5400" y="3868595"/>
            <a:ext cx="11239500" cy="23145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694605" y="218147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456040" y="407707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1714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63375" cy="33337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73777" y="1556792"/>
            <a:ext cx="4552950" cy="3228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02960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344275" cy="3076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151784" y="2483011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783632" y="314096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901799" y="314096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503712" y="378904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193616" y="378904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912424" y="2483011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912424" y="327009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544272" y="314825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0662439" y="331209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9192344" y="3801803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6509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340768"/>
            <a:ext cx="11753850" cy="3895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5480" y="2667841"/>
            <a:ext cx="9886950" cy="2590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68344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421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94</cp:revision>
  <dcterms:created xsi:type="dcterms:W3CDTF">2015-09-16T06:44:00Z</dcterms:created>
  <dcterms:modified xsi:type="dcterms:W3CDTF">2026-01-25T04:58:17Z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