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8137" y="3081337"/>
            <a:ext cx="3895725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3950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852935"/>
            <a:ext cx="1440160" cy="992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05765" y="2852935"/>
            <a:ext cx="1440160" cy="992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83689" y="2852935"/>
            <a:ext cx="1440160" cy="992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6889" y="2852935"/>
            <a:ext cx="1440160" cy="9929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357312"/>
            <a:ext cx="117443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23692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776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52936"/>
            <a:ext cx="6768752" cy="26258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262198"/>
            <a:ext cx="11744325" cy="1314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204863"/>
            <a:ext cx="3456384" cy="20261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67808" y="521176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70765" y="5211767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1657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2026-01-25T06:23:01Z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