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3114675"/>
            <a:ext cx="51435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156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49241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7770" y="3549241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67820" y="3549241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72124" y="3549241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10900" cy="436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988840"/>
            <a:ext cx="91249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493881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2026-01-25T04:54:23Z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