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5212" y="3114675"/>
            <a:ext cx="498157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7861"/>
            <a:ext cx="11168072" cy="55705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29969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88288" y="35010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493406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12124" y="60932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48015" y="64288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0142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96400" y="37890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0256" y="48691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344150" cy="2209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622576"/>
            <a:ext cx="11591925" cy="2990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31704" y="14339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6199796"/>
            <a:ext cx="32403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03911" y="6199796"/>
            <a:ext cx="245917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351" y="6199796"/>
            <a:ext cx="331827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639425" cy="424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121861"/>
            <a:ext cx="812482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63300" cy="215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21750" y="1916832"/>
            <a:ext cx="52713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21750" y="2492896"/>
            <a:ext cx="52713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21750" y="3025331"/>
            <a:ext cx="52713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443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117179"/>
            <a:ext cx="3672408" cy="17764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40142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356612"/>
            <a:ext cx="4968552" cy="1483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2299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926493"/>
            <a:ext cx="5328592" cy="23058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2026-01-25T05:15:28Z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