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325" y="3086100"/>
            <a:ext cx="394335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299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2166893"/>
            <a:ext cx="99060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515600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652" y="2141694"/>
            <a:ext cx="100203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252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148478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