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475" y="3119437"/>
            <a:ext cx="53530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472514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63027" y="4748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2768" y="4748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43775" y="4748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1942" y="4748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24524" y="4748294"/>
            <a:ext cx="32730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80927"/>
            <a:ext cx="5688632" cy="1693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19"/>
            <a:ext cx="3456384" cy="2703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38262"/>
            <a:ext cx="117824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406404"/>
            <a:ext cx="6696744" cy="1534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