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3762" y="3128962"/>
            <a:ext cx="53244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620375" cy="2724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3212976"/>
            <a:ext cx="1656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11824" y="3098887"/>
            <a:ext cx="1656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95803" y="3098887"/>
            <a:ext cx="1656184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0153650" cy="4029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4077072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68219" y="4077072"/>
            <a:ext cx="2088232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58600" cy="4848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3432" y="4869159"/>
            <a:ext cx="5256584" cy="1319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76829" y="4869159"/>
            <a:ext cx="3659731" cy="13198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72527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39416" y="3717032"/>
            <a:ext cx="10297144" cy="1440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