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03" r:id="rId3"/>
    <p:sldId id="304" r:id="rId4"/>
    <p:sldId id="305" r:id="rId5"/>
    <p:sldId id="306" r:id="rId6"/>
    <p:sldId id="30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043237"/>
            <a:ext cx="5000625" cy="77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553825" cy="36099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544272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88819" y="25649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7854" y="3145755"/>
            <a:ext cx="396044" cy="29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362400" y="3145755"/>
            <a:ext cx="396044" cy="29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17854" y="3687606"/>
            <a:ext cx="522462" cy="29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20274" y="3687606"/>
            <a:ext cx="522462" cy="29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417854" y="4229457"/>
            <a:ext cx="522462" cy="29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327677" y="4229457"/>
            <a:ext cx="522462" cy="292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839575" cy="2314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27648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12001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636912"/>
            <a:ext cx="7086600" cy="26003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4008" y="2435745"/>
            <a:ext cx="4095750" cy="264795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3626632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40627" y="263691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31504" y="31822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76051" y="31822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367180" y="37390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47392" y="373905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631504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576051" y="436510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235460" y="4881215"/>
            <a:ext cx="21317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619125" cy="6286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82477" y="1445928"/>
            <a:ext cx="8115300" cy="1114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13173" y="1484784"/>
            <a:ext cx="3038475" cy="19907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60797" y="1489546"/>
            <a:ext cx="2943225" cy="198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8667750" cy="2171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t="-1" r="2732" b="-1971"/>
          <a:stretch/>
        </p:blipFill>
        <p:spPr>
          <a:xfrm>
            <a:off x="8859094" y="1980616"/>
            <a:ext cx="3131499" cy="20882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5400" y="4068848"/>
            <a:ext cx="5819775" cy="10287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440" y="2426618"/>
            <a:ext cx="7704856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5440" y="4706831"/>
            <a:ext cx="7704856" cy="1085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929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2026-01-25T05:00:05Z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