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" y="2247900"/>
            <a:ext cx="11934825" cy="236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25200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167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1980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91950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3212976"/>
            <a:ext cx="101250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268760"/>
            <a:ext cx="10972800" cy="5324475"/>
            <a:chOff x="263352" y="1268760"/>
            <a:chExt cx="10972800" cy="53244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268760"/>
              <a:ext cx="10972800" cy="4295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3352" y="5564535"/>
              <a:ext cx="10544175" cy="10287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575720" y="128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7589" y="128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3791" y="128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3392" y="6180610"/>
            <a:ext cx="58326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5472608" cy="27275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3441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897847"/>
            <a:ext cx="82010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395" y="4760756"/>
            <a:ext cx="7686675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568" y="287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8737" y="287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5654" y="287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22099" y="28738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2692" y="3619298"/>
            <a:ext cx="50901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69698" y="3619298"/>
            <a:ext cx="1007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40124" y="4205610"/>
            <a:ext cx="1007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09720" y="4782681"/>
            <a:ext cx="53750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6003012"/>
            <a:ext cx="72616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34825" cy="182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124200"/>
            <a:ext cx="59721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687050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46691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47738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1355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60385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27648" y="321297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4713" y="380198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95900" y="436238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43672" y="50851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04634" y="5085184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07568" y="569453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1724" y="5694530"/>
            <a:ext cx="213425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7509" y="6290966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06150" cy="315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6013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5760" y="134076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4301" y="134076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6249" y="206084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3054" y="2581021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07739" y="3140968"/>
            <a:ext cx="6121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91615" y="3853662"/>
            <a:ext cx="6121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56310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401300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8619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5454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57565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55640" y="35730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705432" y="357301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680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984432" y="12834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