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76500"/>
            <a:ext cx="116967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444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7542" y="34444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3502" y="34444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6393" y="34444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6054" y="34444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3586" y="47303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297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3217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37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10601325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4152" y="51408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3" y="5687803"/>
            <a:ext cx="35205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6212648"/>
            <a:ext cx="35205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