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31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8775" y="2898775"/>
            <a:ext cx="639445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2114550"/>
            <a:ext cx="10350500" cy="2628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34285" y="27241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0005" y="2724150"/>
            <a:ext cx="8394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6220" y="2724150"/>
            <a:ext cx="57658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68585" y="2656840"/>
            <a:ext cx="7118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0020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5490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2957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6858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34285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54905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82635" y="37223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64825" y="37896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34285" y="42665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954905" y="42665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83270" y="4266565"/>
            <a:ext cx="5607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664825" y="4266565"/>
            <a:ext cx="5607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762125"/>
            <a:ext cx="109220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05660" y="2319020"/>
            <a:ext cx="10350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35000" y="2837815"/>
            <a:ext cx="3469005" cy="236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08675" y="2273935"/>
            <a:ext cx="10350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1030" y="2837815"/>
            <a:ext cx="3469005" cy="236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1690" y="2273935"/>
            <a:ext cx="1035050" cy="448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0385" y="2837815"/>
            <a:ext cx="3512820" cy="2364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750" y="2003425"/>
            <a:ext cx="10604500" cy="285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5490" y="2092960"/>
            <a:ext cx="899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1225" y="2626360"/>
            <a:ext cx="3213100" cy="2228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26760" y="2003425"/>
            <a:ext cx="899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89450" y="2574290"/>
            <a:ext cx="3213100" cy="228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599930" y="2003425"/>
            <a:ext cx="899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50225" y="2574290"/>
            <a:ext cx="3227705" cy="228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268730"/>
            <a:ext cx="109601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92910" y="46704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0020" y="2190115"/>
            <a:ext cx="3108960" cy="289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18045" y="4670425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1830" y="2189480"/>
            <a:ext cx="3108960" cy="289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57300" y="5715000"/>
            <a:ext cx="636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00020" y="5715000"/>
            <a:ext cx="4044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02480" y="5715000"/>
            <a:ext cx="6369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59805" y="5715000"/>
            <a:ext cx="4044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89265" y="5715000"/>
            <a:ext cx="4044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54490" y="5715000"/>
            <a:ext cx="6750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