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1400" y="3057525"/>
            <a:ext cx="50292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06225" cy="4714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293096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05200" y="4293096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77575" cy="3905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68008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27448" y="47779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15064" y="47779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792046" y="47779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99580" y="47779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410344" y="477796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53850" cy="2657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198884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72410" y="198884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37413" y="198884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30025" cy="4543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80342" y="2564904"/>
            <a:ext cx="12957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2026-01-25T05:01:06Z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