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917825"/>
            <a:ext cx="6400800" cy="1022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585450" cy="581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32430" y="1257935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2880" y="1257935"/>
            <a:ext cx="14852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7780" y="1257935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2430" y="1738630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5105" y="1738630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77780" y="1738630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32430" y="2219325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2880" y="2219325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33330" y="2219325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24455" y="3223260"/>
            <a:ext cx="5994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32430" y="3634740"/>
            <a:ext cx="5994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05305" y="4183380"/>
            <a:ext cx="3410585" cy="240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32370" y="3180715"/>
            <a:ext cx="5994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50810" y="3703955"/>
            <a:ext cx="1395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41490" y="4182110"/>
            <a:ext cx="5048250" cy="2447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9800" y="1714500"/>
            <a:ext cx="103124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44115" y="2250440"/>
            <a:ext cx="16738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662430" y="2738755"/>
            <a:ext cx="1673860" cy="259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67780" y="2250440"/>
            <a:ext cx="16738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8645" y="2738755"/>
            <a:ext cx="1673860" cy="259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6530" y="2250440"/>
            <a:ext cx="118554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8340" y="2738755"/>
            <a:ext cx="1673860" cy="2598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81075"/>
            <a:ext cx="991870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293235"/>
            <a:ext cx="9251950" cy="177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8705" y="981075"/>
            <a:ext cx="17113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2430" y="1492250"/>
            <a:ext cx="1711325" cy="176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5075" y="981075"/>
            <a:ext cx="17113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3700" y="1492250"/>
            <a:ext cx="1809115" cy="2434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1445" y="981075"/>
            <a:ext cx="98234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30410" y="1492885"/>
            <a:ext cx="1809115" cy="2434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940" y="4909185"/>
            <a:ext cx="541655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8980" y="4864100"/>
            <a:ext cx="527050" cy="546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0940" y="5525135"/>
            <a:ext cx="541655" cy="546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8980" y="5525135"/>
            <a:ext cx="541655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