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09912"/>
            <a:ext cx="49149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3168352" cy="737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761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524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0825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881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93489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49073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64152" y="3870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54461" y="3870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48942" y="3870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78147" y="3870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56881" y="3870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81914" y="3870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318522" y="3870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82440"/>
            <a:ext cx="4248472" cy="2005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82300" cy="367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2856"/>
            <a:ext cx="10706100" cy="295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6350"/>
            <a:ext cx="110680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606850"/>
            <a:ext cx="9865096" cy="11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2026-01-25T05:12:27Z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