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71737"/>
            <a:ext cx="11715750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59316" cy="545786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09775"/>
            <a:ext cx="8572500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1082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1562" y="2132596"/>
            <a:ext cx="8791575" cy="3495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2544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